
<file path=[Content_Types].xml><?xml version="1.0" encoding="utf-8"?>
<Types xmlns="http://schemas.openxmlformats.org/package/2006/content-types">
  <Default Extension="fntdata" ContentType="application/x-fontdata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4630400" cy="8229600"/>
  <p:notesSz cx="8229600" cy="14630400"/>
  <p:embeddedFontLst>
    <p:embeddedFont>
      <p:font typeface="Merriweather" panose="00000500000000000000" pitchFamily="2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773956-004B-E654-CB52-B30232708558}" v="74" dt="2025-04-16T21:18:11.862"/>
    <p1510:client id="{541C739B-021C-A175-E9FD-4C198509E338}" v="86" dt="2025-04-16T20:57:57.9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C1974C-F325-4599-BA84-24A61255C29F}" type="datetimeFigureOut">
              <a:t>4/16/2025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F1B3AE-7E76-4AAC-B00C-9A0D4630A9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2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746165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F1 Database Management System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2658904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presentation covers the design and implementation of an F1 database management system.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198" y="3726180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Presented By: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50198" y="4398645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•Ashwin Thankachan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350198" y="5071110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•Varun Singh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350198" y="5743575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•Shruti Dixit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350198" y="6416040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•Yusheng Han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6350198" y="7088505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•Weijia Fang</a:t>
            </a:r>
            <a:endParaRPr lang="en-US" sz="1900" dirty="0"/>
          </a:p>
        </p:txBody>
      </p:sp>
      <p:pic>
        <p:nvPicPr>
          <p:cNvPr id="11" name="Formula 1 Theme Live in Concert by Brian Tyler">
            <a:hlinkClick r:id="" action="ppaction://media"/>
            <a:extLst>
              <a:ext uri="{FF2B5EF4-FFF2-40B4-BE49-F238E27FC236}">
                <a16:creationId xmlns:a16="http://schemas.microsoft.com/office/drawing/2014/main" id="{21C63FE4-24A0-C812-A9A8-22A5B13A39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344103" y="-2518"/>
            <a:ext cx="288816" cy="3676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851654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Clustered Indexes</a:t>
            </a:r>
            <a:endParaRPr lang="en-US" sz="4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t="-562" r="52" b="53797"/>
          <a:stretch/>
        </p:blipFill>
        <p:spPr>
          <a:xfrm>
            <a:off x="484492" y="1883787"/>
            <a:ext cx="13776575" cy="550652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1840" y="339328"/>
            <a:ext cx="4019455" cy="519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Triggers &amp; Encryption</a:t>
            </a:r>
            <a:endParaRPr lang="en-US" sz="2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40" y="736455"/>
            <a:ext cx="434615" cy="4897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31840" y="1341715"/>
            <a:ext cx="154269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Triggers</a:t>
            </a:r>
            <a:endParaRPr lang="en-US" sz="1900">
              <a:latin typeface="Merriweather"/>
              <a:ea typeface="Calibri"/>
              <a:cs typeface="Calibri"/>
            </a:endParaRPr>
          </a:p>
        </p:txBody>
      </p:sp>
      <p:sp>
        <p:nvSpPr>
          <p:cNvPr id="6" name="Text 3"/>
          <p:cNvSpPr/>
          <p:nvPr/>
        </p:nvSpPr>
        <p:spPr>
          <a:xfrm>
            <a:off x="431840" y="1769638"/>
            <a:ext cx="679084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Font typeface="+mj-lt"/>
              <a:buAutoNum type="arabicPeriod"/>
            </a:pPr>
            <a:r>
              <a:rPr lang="en-US" sz="1900" b="1" dirty="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Driver_Contract_Validation</a:t>
            </a:r>
            <a:endParaRPr lang="en-US" sz="1900" b="1">
              <a:latin typeface="Merriweather"/>
              <a:ea typeface="Calibri"/>
              <a:cs typeface="Calibri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713" y="736456"/>
            <a:ext cx="434614" cy="46614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368298" y="1444191"/>
            <a:ext cx="154269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Encryption</a:t>
            </a:r>
            <a:endParaRPr lang="en-US" sz="1900">
              <a:latin typeface="Merriweather"/>
              <a:ea typeface="Calibri"/>
              <a:cs typeface="Calibri"/>
            </a:endParaRPr>
          </a:p>
        </p:txBody>
      </p:sp>
      <p:sp>
        <p:nvSpPr>
          <p:cNvPr id="10" name="Text 6"/>
          <p:cNvSpPr/>
          <p:nvPr/>
        </p:nvSpPr>
        <p:spPr>
          <a:xfrm>
            <a:off x="7368299" y="1816937"/>
            <a:ext cx="7263812" cy="331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1. Driver salaries, team budgets, and staff salaries are encrypted to ensure confidentiality.</a:t>
            </a:r>
            <a:endParaRPr lang="en-US" sz="1900">
              <a:latin typeface="Merriweather"/>
              <a:ea typeface="Calibri"/>
              <a:cs typeface="Calibri"/>
            </a:endParaRPr>
          </a:p>
        </p:txBody>
      </p:sp>
      <p:pic>
        <p:nvPicPr>
          <p:cNvPr id="13" name="Picture 1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4E5D424-1176-1249-0955-1C4166F69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196" y="2166532"/>
            <a:ext cx="5121280" cy="5842351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E9E5B8A-D5BA-BFB7-85A9-9F95D6FB5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6555" y="2317532"/>
            <a:ext cx="5289036" cy="569135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3043" y="418743"/>
            <a:ext cx="3807500" cy="475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Visualization Report</a:t>
            </a:r>
            <a:endParaRPr lang="en-US" sz="2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02" y="1151901"/>
            <a:ext cx="13154411" cy="66464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4579" y="349329"/>
            <a:ext cx="317587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Sleek User Interface</a:t>
            </a:r>
            <a:endParaRPr lang="en-US" sz="2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79" y="1079540"/>
            <a:ext cx="5199098" cy="339574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7578" y="1079540"/>
            <a:ext cx="5262160" cy="3403631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579" y="4596487"/>
            <a:ext cx="5191215" cy="3419396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4787" y="4572838"/>
            <a:ext cx="5285808" cy="34430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486614" y="3729157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THANK YOU!</a:t>
            </a:r>
            <a:endParaRPr lang="en-US" sz="4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711881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Project Overview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3798" y="2853333"/>
            <a:ext cx="185023" cy="3417451"/>
          </a:xfrm>
          <a:prstGeom prst="roundRect">
            <a:avLst>
              <a:gd name="adj" fmla="val 5603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418987" y="2853333"/>
            <a:ext cx="12347615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Formula 1 Team Management System tackles key challenges within a data-rich and highly competitive sporting environment.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1418987" y="3729276"/>
            <a:ext cx="12347615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By centralizing team operations, the system facilitates real-time decisions, efficient resource allocation, and strategic planning.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1418987" y="4605218"/>
            <a:ext cx="12347615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It enhances performance by integrating all facets of team management, spanning driver analytics to vehicle maintenance.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418987" y="5481161"/>
            <a:ext cx="12347615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It addresses major challenges such as Driver Performance Analysis, Car and Part Maintenance, and Sponsorship and Financial Management.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8523" y="446723"/>
            <a:ext cx="4061341" cy="507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Database Design</a:t>
            </a:r>
            <a:endParaRPr lang="en-US" sz="3150" dirty="0"/>
          </a:p>
        </p:txBody>
      </p:sp>
      <p:sp>
        <p:nvSpPr>
          <p:cNvPr id="3" name="Shape 1"/>
          <p:cNvSpPr/>
          <p:nvPr/>
        </p:nvSpPr>
        <p:spPr>
          <a:xfrm>
            <a:off x="568523" y="1279088"/>
            <a:ext cx="6665476" cy="951071"/>
          </a:xfrm>
          <a:prstGeom prst="roundRect">
            <a:avLst>
              <a:gd name="adj" fmla="val 717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738545" y="1449110"/>
            <a:ext cx="2030611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Driver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38545" y="1800344"/>
            <a:ext cx="632543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Information about each driver in the database.</a:t>
            </a:r>
            <a:endParaRPr lang="en-US" sz="1250" dirty="0"/>
          </a:p>
        </p:txBody>
      </p:sp>
      <p:sp>
        <p:nvSpPr>
          <p:cNvPr id="6" name="Shape 4"/>
          <p:cNvSpPr/>
          <p:nvPr/>
        </p:nvSpPr>
        <p:spPr>
          <a:xfrm>
            <a:off x="7396401" y="1279088"/>
            <a:ext cx="6665476" cy="951071"/>
          </a:xfrm>
          <a:prstGeom prst="roundRect">
            <a:avLst>
              <a:gd name="adj" fmla="val 717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566422" y="1449110"/>
            <a:ext cx="2030611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Race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566422" y="1800344"/>
            <a:ext cx="632543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Details of each race event.</a:t>
            </a:r>
            <a:endParaRPr lang="en-US" sz="1250" dirty="0"/>
          </a:p>
        </p:txBody>
      </p:sp>
      <p:sp>
        <p:nvSpPr>
          <p:cNvPr id="9" name="Shape 7"/>
          <p:cNvSpPr/>
          <p:nvPr/>
        </p:nvSpPr>
        <p:spPr>
          <a:xfrm>
            <a:off x="568523" y="2392561"/>
            <a:ext cx="6665476" cy="951071"/>
          </a:xfrm>
          <a:prstGeom prst="roundRect">
            <a:avLst>
              <a:gd name="adj" fmla="val 717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38545" y="2562582"/>
            <a:ext cx="2030611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Race_Info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38545" y="2913817"/>
            <a:ext cx="632543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Specific information related to each race.</a:t>
            </a:r>
            <a:endParaRPr lang="en-US" sz="1250" dirty="0"/>
          </a:p>
        </p:txBody>
      </p:sp>
      <p:sp>
        <p:nvSpPr>
          <p:cNvPr id="12" name="Shape 10"/>
          <p:cNvSpPr/>
          <p:nvPr/>
        </p:nvSpPr>
        <p:spPr>
          <a:xfrm>
            <a:off x="7396401" y="2392561"/>
            <a:ext cx="6665476" cy="951071"/>
          </a:xfrm>
          <a:prstGeom prst="roundRect">
            <a:avLst>
              <a:gd name="adj" fmla="val 717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566422" y="2562582"/>
            <a:ext cx="2030611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Car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566422" y="2913817"/>
            <a:ext cx="632543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on each car participating in the races.</a:t>
            </a:r>
            <a:endParaRPr lang="en-US" sz="1250" dirty="0"/>
          </a:p>
        </p:txBody>
      </p:sp>
      <p:sp>
        <p:nvSpPr>
          <p:cNvPr id="15" name="Shape 13"/>
          <p:cNvSpPr/>
          <p:nvPr/>
        </p:nvSpPr>
        <p:spPr>
          <a:xfrm>
            <a:off x="568523" y="3506033"/>
            <a:ext cx="6665476" cy="951071"/>
          </a:xfrm>
          <a:prstGeom prst="roundRect">
            <a:avLst>
              <a:gd name="adj" fmla="val 717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38545" y="3676055"/>
            <a:ext cx="2030611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Car_Parts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738545" y="4027289"/>
            <a:ext cx="632543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Information about the various car parts.</a:t>
            </a:r>
            <a:endParaRPr lang="en-US" sz="1250" dirty="0"/>
          </a:p>
        </p:txBody>
      </p:sp>
      <p:sp>
        <p:nvSpPr>
          <p:cNvPr id="18" name="Shape 16"/>
          <p:cNvSpPr/>
          <p:nvPr/>
        </p:nvSpPr>
        <p:spPr>
          <a:xfrm>
            <a:off x="7396401" y="3506033"/>
            <a:ext cx="6665476" cy="951071"/>
          </a:xfrm>
          <a:prstGeom prst="roundRect">
            <a:avLst>
              <a:gd name="adj" fmla="val 717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7566422" y="3676055"/>
            <a:ext cx="2030611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Tires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7566422" y="4027289"/>
            <a:ext cx="632543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Details on the tires used in the races.</a:t>
            </a:r>
            <a:endParaRPr lang="en-US" sz="1250" dirty="0"/>
          </a:p>
        </p:txBody>
      </p:sp>
      <p:sp>
        <p:nvSpPr>
          <p:cNvPr id="21" name="Shape 19"/>
          <p:cNvSpPr/>
          <p:nvPr/>
        </p:nvSpPr>
        <p:spPr>
          <a:xfrm>
            <a:off x="568523" y="4619506"/>
            <a:ext cx="6665476" cy="951071"/>
          </a:xfrm>
          <a:prstGeom prst="roundRect">
            <a:avLst>
              <a:gd name="adj" fmla="val 717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738545" y="4789527"/>
            <a:ext cx="2030611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Season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738545" y="5140762"/>
            <a:ext cx="632543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Information about each racing season.</a:t>
            </a:r>
            <a:endParaRPr lang="en-US" sz="1250" dirty="0"/>
          </a:p>
        </p:txBody>
      </p:sp>
      <p:sp>
        <p:nvSpPr>
          <p:cNvPr id="24" name="Shape 22"/>
          <p:cNvSpPr/>
          <p:nvPr/>
        </p:nvSpPr>
        <p:spPr>
          <a:xfrm>
            <a:off x="7396401" y="4619506"/>
            <a:ext cx="6665476" cy="951071"/>
          </a:xfrm>
          <a:prstGeom prst="roundRect">
            <a:avLst>
              <a:gd name="adj" fmla="val 717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7566422" y="4789527"/>
            <a:ext cx="2030611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Records</a:t>
            </a:r>
            <a:endParaRPr lang="en-US" sz="1550" dirty="0"/>
          </a:p>
        </p:txBody>
      </p:sp>
      <p:sp>
        <p:nvSpPr>
          <p:cNvPr id="26" name="Text 24"/>
          <p:cNvSpPr/>
          <p:nvPr/>
        </p:nvSpPr>
        <p:spPr>
          <a:xfrm>
            <a:off x="7566422" y="5140762"/>
            <a:ext cx="632543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Records and statistics from the races.</a:t>
            </a:r>
            <a:endParaRPr lang="en-US" sz="1250" dirty="0"/>
          </a:p>
        </p:txBody>
      </p:sp>
      <p:sp>
        <p:nvSpPr>
          <p:cNvPr id="27" name="Shape 25"/>
          <p:cNvSpPr/>
          <p:nvPr/>
        </p:nvSpPr>
        <p:spPr>
          <a:xfrm>
            <a:off x="568523" y="5732978"/>
            <a:ext cx="6665476" cy="951071"/>
          </a:xfrm>
          <a:prstGeom prst="roundRect">
            <a:avLst>
              <a:gd name="adj" fmla="val 717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738545" y="5903000"/>
            <a:ext cx="2030611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Sponsor</a:t>
            </a:r>
            <a:endParaRPr lang="en-US" sz="1550" dirty="0"/>
          </a:p>
        </p:txBody>
      </p:sp>
      <p:sp>
        <p:nvSpPr>
          <p:cNvPr id="29" name="Text 27"/>
          <p:cNvSpPr/>
          <p:nvPr/>
        </p:nvSpPr>
        <p:spPr>
          <a:xfrm>
            <a:off x="738545" y="6254234"/>
            <a:ext cx="632543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Information about the sponsors.</a:t>
            </a:r>
            <a:endParaRPr lang="en-US" sz="1250" dirty="0"/>
          </a:p>
        </p:txBody>
      </p:sp>
      <p:sp>
        <p:nvSpPr>
          <p:cNvPr id="30" name="Shape 28"/>
          <p:cNvSpPr/>
          <p:nvPr/>
        </p:nvSpPr>
        <p:spPr>
          <a:xfrm>
            <a:off x="7396401" y="5732978"/>
            <a:ext cx="6665476" cy="951071"/>
          </a:xfrm>
          <a:prstGeom prst="roundRect">
            <a:avLst>
              <a:gd name="adj" fmla="val 717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7566422" y="5903000"/>
            <a:ext cx="2030611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Driver_Standings</a:t>
            </a:r>
            <a:endParaRPr lang="en-US" sz="1550" dirty="0"/>
          </a:p>
        </p:txBody>
      </p:sp>
      <p:sp>
        <p:nvSpPr>
          <p:cNvPr id="32" name="Text 30"/>
          <p:cNvSpPr/>
          <p:nvPr/>
        </p:nvSpPr>
        <p:spPr>
          <a:xfrm>
            <a:off x="7566422" y="6254234"/>
            <a:ext cx="632543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Driver standings for each race.</a:t>
            </a:r>
            <a:endParaRPr lang="en-US" sz="1250" dirty="0"/>
          </a:p>
        </p:txBody>
      </p:sp>
      <p:sp>
        <p:nvSpPr>
          <p:cNvPr id="33" name="Shape 31"/>
          <p:cNvSpPr/>
          <p:nvPr/>
        </p:nvSpPr>
        <p:spPr>
          <a:xfrm>
            <a:off x="568523" y="6846451"/>
            <a:ext cx="6665476" cy="951071"/>
          </a:xfrm>
          <a:prstGeom prst="roundRect">
            <a:avLst>
              <a:gd name="adj" fmla="val 717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34" name="Text 32"/>
          <p:cNvSpPr/>
          <p:nvPr/>
        </p:nvSpPr>
        <p:spPr>
          <a:xfrm>
            <a:off x="738545" y="7016472"/>
            <a:ext cx="2030611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Team_Standings</a:t>
            </a:r>
            <a:endParaRPr lang="en-US" sz="1550" dirty="0"/>
          </a:p>
        </p:txBody>
      </p:sp>
      <p:sp>
        <p:nvSpPr>
          <p:cNvPr id="35" name="Text 33"/>
          <p:cNvSpPr/>
          <p:nvPr/>
        </p:nvSpPr>
        <p:spPr>
          <a:xfrm>
            <a:off x="738545" y="7367707"/>
            <a:ext cx="632543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Team standings for each race.</a:t>
            </a:r>
            <a:endParaRPr lang="en-US" sz="1250" dirty="0"/>
          </a:p>
        </p:txBody>
      </p:sp>
      <p:sp>
        <p:nvSpPr>
          <p:cNvPr id="36" name="Shape 34"/>
          <p:cNvSpPr/>
          <p:nvPr/>
        </p:nvSpPr>
        <p:spPr>
          <a:xfrm>
            <a:off x="7396401" y="6846451"/>
            <a:ext cx="6665476" cy="951071"/>
          </a:xfrm>
          <a:prstGeom prst="roundRect">
            <a:avLst>
              <a:gd name="adj" fmla="val 717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37" name="Text 35"/>
          <p:cNvSpPr/>
          <p:nvPr/>
        </p:nvSpPr>
        <p:spPr>
          <a:xfrm>
            <a:off x="7566422" y="7016472"/>
            <a:ext cx="2030611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Team_Staff</a:t>
            </a:r>
            <a:endParaRPr lang="en-US" sz="1550" dirty="0"/>
          </a:p>
        </p:txBody>
      </p:sp>
      <p:sp>
        <p:nvSpPr>
          <p:cNvPr id="38" name="Text 36"/>
          <p:cNvSpPr/>
          <p:nvPr/>
        </p:nvSpPr>
        <p:spPr>
          <a:xfrm>
            <a:off x="7566422" y="7367707"/>
            <a:ext cx="632543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Information on the team staff.</a:t>
            </a: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4007" y="490299"/>
            <a:ext cx="4457224" cy="557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Logical ERD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7" y="1274589"/>
            <a:ext cx="13447234" cy="644336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164312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Definition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627852" y="2305764"/>
            <a:ext cx="30480" cy="4759523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</p:sp>
      <p:sp>
        <p:nvSpPr>
          <p:cNvPr id="5" name="Shape 2"/>
          <p:cNvSpPr/>
          <p:nvPr/>
        </p:nvSpPr>
        <p:spPr>
          <a:xfrm>
            <a:off x="6875026" y="2845832"/>
            <a:ext cx="740450" cy="3048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</p:sp>
      <p:sp>
        <p:nvSpPr>
          <p:cNvPr id="6" name="Shape 3"/>
          <p:cNvSpPr/>
          <p:nvPr/>
        </p:nvSpPr>
        <p:spPr>
          <a:xfrm>
            <a:off x="6350198" y="2583418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42770" y="2629674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 dirty="0"/>
          </a:p>
        </p:txBody>
      </p:sp>
      <p:sp>
        <p:nvSpPr>
          <p:cNvPr id="8" name="Text 5"/>
          <p:cNvSpPr/>
          <p:nvPr/>
        </p:nvSpPr>
        <p:spPr>
          <a:xfrm>
            <a:off x="7861935" y="255258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Tables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7861935" y="3086100"/>
            <a:ext cx="5904667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Define each table's structure.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875026" y="4514612"/>
            <a:ext cx="740450" cy="3048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</p:sp>
      <p:sp>
        <p:nvSpPr>
          <p:cNvPr id="11" name="Shape 8"/>
          <p:cNvSpPr/>
          <p:nvPr/>
        </p:nvSpPr>
        <p:spPr>
          <a:xfrm>
            <a:off x="6350198" y="4252198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42770" y="4298454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900" dirty="0"/>
          </a:p>
        </p:txBody>
      </p:sp>
      <p:sp>
        <p:nvSpPr>
          <p:cNvPr id="13" name="Text 10"/>
          <p:cNvSpPr/>
          <p:nvPr/>
        </p:nvSpPr>
        <p:spPr>
          <a:xfrm>
            <a:off x="7861935" y="422136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Columns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7861935" y="4754880"/>
            <a:ext cx="5904667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Specify data types and constraints.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6875026" y="6183392"/>
            <a:ext cx="740450" cy="3048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</p:sp>
      <p:sp>
        <p:nvSpPr>
          <p:cNvPr id="16" name="Shape 13"/>
          <p:cNvSpPr/>
          <p:nvPr/>
        </p:nvSpPr>
        <p:spPr>
          <a:xfrm>
            <a:off x="6350198" y="5920978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42770" y="5967234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900" dirty="0"/>
          </a:p>
        </p:txBody>
      </p:sp>
      <p:sp>
        <p:nvSpPr>
          <p:cNvPr id="18" name="Text 15"/>
          <p:cNvSpPr/>
          <p:nvPr/>
        </p:nvSpPr>
        <p:spPr>
          <a:xfrm>
            <a:off x="7861935" y="589014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Keys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7861935" y="6423660"/>
            <a:ext cx="5904667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Establish primary and foreign keys.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322665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Insertion</a:t>
            </a:r>
            <a:endParaRPr lang="en-US" sz="4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98" y="2464118"/>
            <a:ext cx="1234083" cy="148089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68047" y="271093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Raw Data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2468047" y="3244453"/>
            <a:ext cx="581215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Gather F1 results.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798" y="3945017"/>
            <a:ext cx="1234083" cy="148089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68047" y="419183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Transform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2468047" y="4725353"/>
            <a:ext cx="581215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Clean and validate.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798" y="5425916"/>
            <a:ext cx="1234083" cy="148089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68047" y="567273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Insert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2468047" y="6206252"/>
            <a:ext cx="581215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Populate tables with accurate race data.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336721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Stored Procedures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198" y="3478173"/>
            <a:ext cx="7416403" cy="2414707"/>
          </a:xfrm>
          <a:prstGeom prst="roundRect">
            <a:avLst>
              <a:gd name="adj" fmla="val 4293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12255" y="3740229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Stored Procedures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612255" y="4273748"/>
            <a:ext cx="689229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GetTopDriversByCircuit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612255" y="4754880"/>
            <a:ext cx="689229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2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GetDriverFullStats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612255" y="5236012"/>
            <a:ext cx="689229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3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GetTeamAndDriversSeasonPerformance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8525" y="441034"/>
            <a:ext cx="7816443" cy="623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User-Defined Functions</a:t>
            </a:r>
            <a:endParaRPr lang="en-US" sz="4850">
              <a:latin typeface="Merriweather"/>
              <a:ea typeface="Calibri"/>
              <a:cs typeface="Calibri"/>
            </a:endParaRPr>
          </a:p>
        </p:txBody>
      </p:sp>
      <p:sp>
        <p:nvSpPr>
          <p:cNvPr id="3" name="Text 1"/>
          <p:cNvSpPr/>
          <p:nvPr/>
        </p:nvSpPr>
        <p:spPr>
          <a:xfrm>
            <a:off x="578525" y="1301710"/>
            <a:ext cx="13473351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FontTx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/>
                <a:ea typeface="Calibri"/>
                <a:cs typeface="Calibri"/>
              </a:rPr>
              <a:t>DriverAverageFinishPosition</a:t>
            </a:r>
            <a:endParaRPr lang="en-US" sz="1900">
              <a:latin typeface="Merriweather"/>
              <a:ea typeface="Calibri"/>
              <a:cs typeface="Calibri"/>
            </a:endParaRPr>
          </a:p>
        </p:txBody>
      </p:sp>
      <p:sp>
        <p:nvSpPr>
          <p:cNvPr id="4" name="Text 2"/>
          <p:cNvSpPr/>
          <p:nvPr/>
        </p:nvSpPr>
        <p:spPr>
          <a:xfrm>
            <a:off x="578525" y="1624013"/>
            <a:ext cx="13473351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TeamPerformanceScore</a:t>
            </a:r>
            <a:endParaRPr lang="en-US" sz="1900">
              <a:latin typeface="Merriweather"/>
              <a:ea typeface="Calibri"/>
              <a:cs typeface="Calibri"/>
            </a:endParaRPr>
          </a:p>
        </p:txBody>
      </p:sp>
      <p:sp>
        <p:nvSpPr>
          <p:cNvPr id="5" name="Text 3"/>
          <p:cNvSpPr/>
          <p:nvPr/>
        </p:nvSpPr>
        <p:spPr>
          <a:xfrm>
            <a:off x="578525" y="1946315"/>
            <a:ext cx="13473351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MostSuccessfulDriverAtCircuit</a:t>
            </a:r>
            <a:endParaRPr lang="en-US" sz="1900">
              <a:latin typeface="Merriweather"/>
              <a:ea typeface="Calibri"/>
              <a:cs typeface="Calibri"/>
            </a:endParaRPr>
          </a:p>
        </p:txBody>
      </p:sp>
      <p:sp>
        <p:nvSpPr>
          <p:cNvPr id="6" name="Text 4"/>
          <p:cNvSpPr/>
          <p:nvPr/>
        </p:nvSpPr>
        <p:spPr>
          <a:xfrm>
            <a:off x="578525" y="2268617"/>
            <a:ext cx="13473351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DriverHeadToHead</a:t>
            </a:r>
            <a:endParaRPr lang="en-US" sz="1900">
              <a:latin typeface="Merriweather"/>
              <a:ea typeface="Calibri"/>
              <a:cs typeface="Calibri"/>
            </a:endParaRPr>
          </a:p>
        </p:txBody>
      </p:sp>
      <p:sp>
        <p:nvSpPr>
          <p:cNvPr id="9" name="Text 5"/>
          <p:cNvSpPr/>
          <p:nvPr/>
        </p:nvSpPr>
        <p:spPr>
          <a:xfrm>
            <a:off x="578525" y="7512487"/>
            <a:ext cx="13473351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300" dirty="0"/>
          </a:p>
        </p:txBody>
      </p:sp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F3BF6BC-3AE9-57BF-B95C-3FADF1C27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17" y="2996789"/>
            <a:ext cx="6865886" cy="4498377"/>
          </a:xfrm>
          <a:prstGeom prst="rect">
            <a:avLst/>
          </a:prstGeom>
        </p:spPr>
      </p:pic>
      <p:pic>
        <p:nvPicPr>
          <p:cNvPr id="11" name="Picture 10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8FC44B5-F46F-1430-E0DF-AE97F9553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3763" y="1521373"/>
            <a:ext cx="6659247" cy="612490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852461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Views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2930851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ChampionshipStandings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3798" y="3404100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RacePerformanceAnalytics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3798" y="3916762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Team Resource Performance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3798" y="4421542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CircuitStrategyAnalysis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14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94</cp:revision>
  <dcterms:created xsi:type="dcterms:W3CDTF">2025-04-16T20:49:04Z</dcterms:created>
  <dcterms:modified xsi:type="dcterms:W3CDTF">2025-04-16T21:20:24Z</dcterms:modified>
</cp:coreProperties>
</file>